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4" autoAdjust="0"/>
    <p:restoredTop sz="94660"/>
  </p:normalViewPr>
  <p:slideViewPr>
    <p:cSldViewPr>
      <p:cViewPr varScale="1">
        <p:scale>
          <a:sx n="69" d="100"/>
          <a:sy n="69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15/11/2013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15/11/2013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15/11/2013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>
                <a:latin typeface="Comic Sans MS" pitchFamily="66" charset="0"/>
              </a:rPr>
              <a:t>FASES DEL PROYECTO DEL TENOLOGICO </a:t>
            </a:r>
            <a:endParaRPr lang="es-CO" dirty="0">
              <a:latin typeface="Comic Sans MS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>
                <a:latin typeface="Comic Sans MS" pitchFamily="66" charset="0"/>
              </a:rPr>
              <a:t>SAYBRON</a:t>
            </a:r>
          </a:p>
          <a:p>
            <a:r>
              <a:rPr lang="es-CO" dirty="0" smtClean="0">
                <a:latin typeface="Comic Sans MS" pitchFamily="66" charset="0"/>
              </a:rPr>
              <a:t>SARAY GRAJALES</a:t>
            </a:r>
          </a:p>
          <a:p>
            <a:r>
              <a:rPr lang="es-CO" dirty="0" smtClean="0">
                <a:latin typeface="Comic Sans MS" pitchFamily="66" charset="0"/>
              </a:rPr>
              <a:t>TECNOLOGÍA </a:t>
            </a:r>
            <a:endParaRPr lang="es-CO" dirty="0">
              <a:latin typeface="Comic Sans MS" pitchFamily="66" charset="0"/>
            </a:endParaRPr>
          </a:p>
        </p:txBody>
      </p:sp>
      <p:sp>
        <p:nvSpPr>
          <p:cNvPr id="4" name="3 Estrella de 5 puntas"/>
          <p:cNvSpPr/>
          <p:nvPr/>
        </p:nvSpPr>
        <p:spPr>
          <a:xfrm>
            <a:off x="6660232" y="4005064"/>
            <a:ext cx="1080120" cy="108012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Estrella de 5 puntas"/>
          <p:cNvSpPr/>
          <p:nvPr/>
        </p:nvSpPr>
        <p:spPr>
          <a:xfrm>
            <a:off x="7668344" y="4725144"/>
            <a:ext cx="360040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5 Estrella de 5 puntas"/>
          <p:cNvSpPr/>
          <p:nvPr/>
        </p:nvSpPr>
        <p:spPr>
          <a:xfrm>
            <a:off x="7596336" y="3645024"/>
            <a:ext cx="792088" cy="7920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Estrella de 5 puntas"/>
          <p:cNvSpPr/>
          <p:nvPr/>
        </p:nvSpPr>
        <p:spPr>
          <a:xfrm>
            <a:off x="8388424" y="4581128"/>
            <a:ext cx="216024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Estrella de 5 puntas"/>
          <p:cNvSpPr/>
          <p:nvPr/>
        </p:nvSpPr>
        <p:spPr>
          <a:xfrm>
            <a:off x="7812360" y="5301208"/>
            <a:ext cx="1008112" cy="7920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Estrella de 5 puntas"/>
          <p:cNvSpPr/>
          <p:nvPr/>
        </p:nvSpPr>
        <p:spPr>
          <a:xfrm>
            <a:off x="8532440" y="3429000"/>
            <a:ext cx="216024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9 Estrella de 5 puntas"/>
          <p:cNvSpPr/>
          <p:nvPr/>
        </p:nvSpPr>
        <p:spPr>
          <a:xfrm>
            <a:off x="8748464" y="4077072"/>
            <a:ext cx="395536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Estrella de 5 puntas"/>
          <p:cNvSpPr/>
          <p:nvPr/>
        </p:nvSpPr>
        <p:spPr>
          <a:xfrm>
            <a:off x="7236296" y="5517232"/>
            <a:ext cx="432048" cy="432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Estrella de 5 puntas"/>
          <p:cNvSpPr/>
          <p:nvPr/>
        </p:nvSpPr>
        <p:spPr>
          <a:xfrm>
            <a:off x="8820472" y="5229200"/>
            <a:ext cx="323528" cy="2160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Estrella de 5 puntas"/>
          <p:cNvSpPr/>
          <p:nvPr/>
        </p:nvSpPr>
        <p:spPr>
          <a:xfrm>
            <a:off x="611560" y="404664"/>
            <a:ext cx="504056" cy="5040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13 Estrella de 5 puntas"/>
          <p:cNvSpPr/>
          <p:nvPr/>
        </p:nvSpPr>
        <p:spPr>
          <a:xfrm>
            <a:off x="1475656" y="908720"/>
            <a:ext cx="792088" cy="7200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14 Estrella de 5 puntas"/>
          <p:cNvSpPr/>
          <p:nvPr/>
        </p:nvSpPr>
        <p:spPr>
          <a:xfrm>
            <a:off x="1187624" y="764704"/>
            <a:ext cx="288032" cy="2160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15 Estrella de 5 puntas"/>
          <p:cNvSpPr/>
          <p:nvPr/>
        </p:nvSpPr>
        <p:spPr>
          <a:xfrm>
            <a:off x="1115616" y="0"/>
            <a:ext cx="576064" cy="4766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16 Estrella de 5 puntas"/>
          <p:cNvSpPr/>
          <p:nvPr/>
        </p:nvSpPr>
        <p:spPr>
          <a:xfrm>
            <a:off x="2123728" y="548680"/>
            <a:ext cx="504056" cy="432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17 Estrella de 5 puntas"/>
          <p:cNvSpPr/>
          <p:nvPr/>
        </p:nvSpPr>
        <p:spPr>
          <a:xfrm>
            <a:off x="1835696" y="0"/>
            <a:ext cx="720080" cy="5486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18 Estrella de 5 puntas"/>
          <p:cNvSpPr/>
          <p:nvPr/>
        </p:nvSpPr>
        <p:spPr>
          <a:xfrm>
            <a:off x="0" y="836712"/>
            <a:ext cx="971600" cy="1008112"/>
          </a:xfrm>
          <a:prstGeom prst="star5">
            <a:avLst>
              <a:gd name="adj" fmla="val 21584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19 Estrella de 5 puntas"/>
          <p:cNvSpPr/>
          <p:nvPr/>
        </p:nvSpPr>
        <p:spPr>
          <a:xfrm>
            <a:off x="1043608" y="1124744"/>
            <a:ext cx="288032" cy="2160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O" dirty="0" smtClean="0">
                <a:latin typeface="Comic Sans MS" pitchFamily="66" charset="0"/>
              </a:rPr>
              <a:t>DETECTAR LA OPORTUNIDAD</a:t>
            </a:r>
            <a:r>
              <a:rPr lang="es-CO" dirty="0" smtClean="0"/>
              <a:t>.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dirty="0" smtClean="0">
                <a:latin typeface="Comic Sans MS" pitchFamily="66" charset="0"/>
              </a:rPr>
              <a:t>La necesidad que vi en el barrio fue que las personas invidentes no tenían la oportunidad de vivir una vida común y cotidiana.</a:t>
            </a:r>
          </a:p>
          <a:p>
            <a:pPr algn="just">
              <a:buNone/>
            </a:pPr>
            <a:r>
              <a:rPr lang="es-CO" dirty="0" smtClean="0">
                <a:latin typeface="Comic Sans MS" pitchFamily="66" charset="0"/>
              </a:rPr>
              <a:t>     la solución que encontré a esta necesidad fue la de construir  un móvil para estas personas.</a:t>
            </a:r>
          </a:p>
          <a:p>
            <a:pPr algn="just">
              <a:buNone/>
            </a:pPr>
            <a:endParaRPr lang="es-CO" dirty="0" smtClean="0">
              <a:latin typeface="Comic Sans MS" pitchFamily="66" charset="0"/>
            </a:endParaRPr>
          </a:p>
          <a:p>
            <a:pPr>
              <a:buNone/>
            </a:pPr>
            <a:endParaRPr lang="es-CO" dirty="0" smtClean="0">
              <a:latin typeface="Comic Sans MS" pitchFamily="66" charset="0"/>
            </a:endParaRPr>
          </a:p>
        </p:txBody>
      </p:sp>
      <p:sp>
        <p:nvSpPr>
          <p:cNvPr id="4" name="3 Estrella de 5 puntas"/>
          <p:cNvSpPr/>
          <p:nvPr/>
        </p:nvSpPr>
        <p:spPr>
          <a:xfrm>
            <a:off x="7956376" y="76470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Estrella de 5 puntas"/>
          <p:cNvSpPr/>
          <p:nvPr/>
        </p:nvSpPr>
        <p:spPr>
          <a:xfrm>
            <a:off x="8604448" y="620688"/>
            <a:ext cx="323528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5 Estrella de 5 puntas"/>
          <p:cNvSpPr/>
          <p:nvPr/>
        </p:nvSpPr>
        <p:spPr>
          <a:xfrm>
            <a:off x="8316416" y="188640"/>
            <a:ext cx="288032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Estrella de 5 puntas"/>
          <p:cNvSpPr/>
          <p:nvPr/>
        </p:nvSpPr>
        <p:spPr>
          <a:xfrm>
            <a:off x="7452320" y="0"/>
            <a:ext cx="626368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Estrella de 5 puntas"/>
          <p:cNvSpPr/>
          <p:nvPr/>
        </p:nvSpPr>
        <p:spPr>
          <a:xfrm>
            <a:off x="8892480" y="1628800"/>
            <a:ext cx="251520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Estrella de 5 puntas"/>
          <p:cNvSpPr/>
          <p:nvPr/>
        </p:nvSpPr>
        <p:spPr>
          <a:xfrm>
            <a:off x="8892480" y="188640"/>
            <a:ext cx="251520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6" name="15 Imagen" descr="Inviden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4365104"/>
            <a:ext cx="2023120" cy="2023120"/>
          </a:xfrm>
          <a:prstGeom prst="rect">
            <a:avLst/>
          </a:prstGeom>
        </p:spPr>
      </p:pic>
      <p:pic>
        <p:nvPicPr>
          <p:cNvPr id="17" name="16 Imagen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4293096"/>
            <a:ext cx="2851513" cy="21358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latin typeface="Comic Sans MS" pitchFamily="66" charset="0"/>
              </a:rPr>
              <a:t>DISEÑO</a:t>
            </a:r>
            <a:endParaRPr lang="es-CO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dirty="0" smtClean="0">
                <a:latin typeface="Comic Sans MS" pitchFamily="66" charset="0"/>
              </a:rPr>
              <a:t>Ya después de haber buscado la solución, pensé en como sería el celular entonces procedí a hacer este boceto de como quedaría el celular para personas invidentes.</a:t>
            </a:r>
            <a:endParaRPr lang="es-CO" dirty="0">
              <a:latin typeface="Comic Sans MS" pitchFamily="66" charset="0"/>
            </a:endParaRPr>
          </a:p>
        </p:txBody>
      </p:sp>
      <p:sp>
        <p:nvSpPr>
          <p:cNvPr id="4" name="3 Estrella de 5 puntas"/>
          <p:cNvSpPr/>
          <p:nvPr/>
        </p:nvSpPr>
        <p:spPr>
          <a:xfrm>
            <a:off x="539552" y="188640"/>
            <a:ext cx="1152128" cy="100811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Estrella de 5 puntas"/>
          <p:cNvSpPr/>
          <p:nvPr/>
        </p:nvSpPr>
        <p:spPr>
          <a:xfrm>
            <a:off x="1547664" y="692696"/>
            <a:ext cx="648072" cy="554360"/>
          </a:xfrm>
          <a:prstGeom prst="star5">
            <a:avLst>
              <a:gd name="adj" fmla="val 16092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5 Estrella de 5 puntas"/>
          <p:cNvSpPr/>
          <p:nvPr/>
        </p:nvSpPr>
        <p:spPr>
          <a:xfrm>
            <a:off x="1763688" y="0"/>
            <a:ext cx="432048" cy="3600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Estrella de 5 puntas"/>
          <p:cNvSpPr/>
          <p:nvPr/>
        </p:nvSpPr>
        <p:spPr>
          <a:xfrm>
            <a:off x="2051720" y="188640"/>
            <a:ext cx="720080" cy="792088"/>
          </a:xfrm>
          <a:prstGeom prst="star5">
            <a:avLst>
              <a:gd name="adj" fmla="val 15934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Estrella de 5 puntas"/>
          <p:cNvSpPr/>
          <p:nvPr/>
        </p:nvSpPr>
        <p:spPr>
          <a:xfrm>
            <a:off x="2195736" y="908720"/>
            <a:ext cx="410344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Estrella de 5 puntas"/>
          <p:cNvSpPr/>
          <p:nvPr/>
        </p:nvSpPr>
        <p:spPr>
          <a:xfrm>
            <a:off x="179512" y="1340768"/>
            <a:ext cx="554360" cy="5040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latin typeface="Comic Sans MS" pitchFamily="66" charset="0"/>
              </a:rPr>
              <a:t>ORGANIZACIÓN Y GESTION </a:t>
            </a:r>
            <a:endParaRPr lang="es-CO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709160"/>
          </a:xfrm>
        </p:spPr>
        <p:txBody>
          <a:bodyPr/>
          <a:lstStyle/>
          <a:p>
            <a:r>
              <a:rPr lang="es-CO" dirty="0" smtClean="0">
                <a:latin typeface="Comic Sans MS" pitchFamily="66" charset="0"/>
              </a:rPr>
              <a:t>Los materiales para construir el celular son:</a:t>
            </a:r>
          </a:p>
          <a:p>
            <a:pPr>
              <a:buNone/>
            </a:pPr>
            <a:r>
              <a:rPr lang="es-CO" dirty="0" smtClean="0">
                <a:latin typeface="Comic Sans MS" pitchFamily="66" charset="0"/>
              </a:rPr>
              <a:t>     1: tarjeta de memoria </a:t>
            </a:r>
          </a:p>
          <a:p>
            <a:pPr>
              <a:buNone/>
            </a:pPr>
            <a:r>
              <a:rPr lang="es-CO" dirty="0" smtClean="0">
                <a:latin typeface="Comic Sans MS" pitchFamily="66" charset="0"/>
              </a:rPr>
              <a:t>     2: cinta adhesiva</a:t>
            </a:r>
          </a:p>
          <a:p>
            <a:pPr>
              <a:buNone/>
            </a:pPr>
            <a:r>
              <a:rPr lang="es-CO" dirty="0" smtClean="0">
                <a:latin typeface="Comic Sans MS" pitchFamily="66" charset="0"/>
              </a:rPr>
              <a:t>     3: Carcasa de celular</a:t>
            </a:r>
          </a:p>
          <a:p>
            <a:pPr>
              <a:buNone/>
            </a:pPr>
            <a:r>
              <a:rPr lang="es-CO" dirty="0" smtClean="0">
                <a:latin typeface="Comic Sans MS" pitchFamily="66" charset="0"/>
              </a:rPr>
              <a:t>     4: construir un teclado braille</a:t>
            </a:r>
          </a:p>
          <a:p>
            <a:pPr>
              <a:buNone/>
            </a:pPr>
            <a:r>
              <a:rPr lang="es-CO" dirty="0" smtClean="0">
                <a:latin typeface="Comic Sans MS" pitchFamily="66" charset="0"/>
              </a:rPr>
              <a:t>     se llevara a cabo uniendo las piezas para construir el celular. </a:t>
            </a:r>
          </a:p>
          <a:p>
            <a:pPr>
              <a:buNone/>
            </a:pPr>
            <a:endParaRPr lang="es-CO" dirty="0">
              <a:latin typeface="Comic Sans MS" pitchFamily="66" charset="0"/>
            </a:endParaRPr>
          </a:p>
        </p:txBody>
      </p:sp>
      <p:pic>
        <p:nvPicPr>
          <p:cNvPr id="7" name="6 Imagen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4581128"/>
            <a:ext cx="2110748" cy="2276872"/>
          </a:xfrm>
          <a:prstGeom prst="rect">
            <a:avLst/>
          </a:prstGeom>
        </p:spPr>
      </p:pic>
      <p:pic>
        <p:nvPicPr>
          <p:cNvPr id="8" name="7 Imagen" descr="descarga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1988840"/>
            <a:ext cx="2016224" cy="1510222"/>
          </a:xfrm>
          <a:prstGeom prst="rect">
            <a:avLst/>
          </a:prstGeom>
        </p:spPr>
      </p:pic>
      <p:pic>
        <p:nvPicPr>
          <p:cNvPr id="9" name="8 Imagen" descr="descarga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75656" y="4869160"/>
            <a:ext cx="1944216" cy="1778751"/>
          </a:xfrm>
          <a:prstGeom prst="rect">
            <a:avLst/>
          </a:prstGeom>
        </p:spPr>
      </p:pic>
      <p:sp>
        <p:nvSpPr>
          <p:cNvPr id="10" name="9 Estrella de 5 puntas"/>
          <p:cNvSpPr/>
          <p:nvPr/>
        </p:nvSpPr>
        <p:spPr>
          <a:xfrm>
            <a:off x="467544" y="188640"/>
            <a:ext cx="504056" cy="432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Estrella de 5 puntas"/>
          <p:cNvSpPr/>
          <p:nvPr/>
        </p:nvSpPr>
        <p:spPr>
          <a:xfrm>
            <a:off x="0" y="764704"/>
            <a:ext cx="864096" cy="7200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Estrella de 5 puntas"/>
          <p:cNvSpPr/>
          <p:nvPr/>
        </p:nvSpPr>
        <p:spPr>
          <a:xfrm>
            <a:off x="1043608" y="0"/>
            <a:ext cx="432048" cy="3600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Estrella de 5 puntas"/>
          <p:cNvSpPr/>
          <p:nvPr/>
        </p:nvSpPr>
        <p:spPr>
          <a:xfrm>
            <a:off x="251520" y="1556792"/>
            <a:ext cx="432048" cy="360040"/>
          </a:xfrm>
          <a:prstGeom prst="star5">
            <a:avLst>
              <a:gd name="adj" fmla="val 20028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13 Estrella de 5 puntas"/>
          <p:cNvSpPr/>
          <p:nvPr/>
        </p:nvSpPr>
        <p:spPr>
          <a:xfrm>
            <a:off x="1691680" y="188640"/>
            <a:ext cx="216024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14 Estrella de 5 puntas"/>
          <p:cNvSpPr/>
          <p:nvPr/>
        </p:nvSpPr>
        <p:spPr>
          <a:xfrm>
            <a:off x="1043608" y="1052736"/>
            <a:ext cx="360040" cy="360040"/>
          </a:xfrm>
          <a:prstGeom prst="star5">
            <a:avLst>
              <a:gd name="adj" fmla="val 12137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latin typeface="Comic Sans MS" pitchFamily="66" charset="0"/>
              </a:rPr>
              <a:t>EJECUCIÓN </a:t>
            </a:r>
            <a:endParaRPr lang="es-CO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dirty="0" smtClean="0">
                <a:latin typeface="Comic Sans MS" pitchFamily="66" charset="0"/>
              </a:rPr>
              <a:t>En esta etapa se construirá  el celular para personas invidentes. Se construirá con los materiales mencionados en la gestión y se hará como el diseño planteado.</a:t>
            </a:r>
            <a:endParaRPr lang="es-CO" dirty="0">
              <a:latin typeface="Comic Sans MS" pitchFamily="66" charset="0"/>
            </a:endParaRPr>
          </a:p>
        </p:txBody>
      </p:sp>
      <p:sp>
        <p:nvSpPr>
          <p:cNvPr id="4" name="3 Estrella de 5 puntas"/>
          <p:cNvSpPr/>
          <p:nvPr/>
        </p:nvSpPr>
        <p:spPr>
          <a:xfrm>
            <a:off x="1043608" y="404664"/>
            <a:ext cx="1008112" cy="100811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Estrella de 5 puntas"/>
          <p:cNvSpPr/>
          <p:nvPr/>
        </p:nvSpPr>
        <p:spPr>
          <a:xfrm>
            <a:off x="827584" y="260648"/>
            <a:ext cx="360040" cy="360040"/>
          </a:xfrm>
          <a:prstGeom prst="star5">
            <a:avLst>
              <a:gd name="adj" fmla="val 20884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5 Estrella de 5 puntas"/>
          <p:cNvSpPr/>
          <p:nvPr/>
        </p:nvSpPr>
        <p:spPr>
          <a:xfrm>
            <a:off x="539552" y="1052736"/>
            <a:ext cx="288032" cy="432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Estrella de 5 puntas"/>
          <p:cNvSpPr/>
          <p:nvPr/>
        </p:nvSpPr>
        <p:spPr>
          <a:xfrm>
            <a:off x="0" y="404664"/>
            <a:ext cx="936104" cy="7200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Estrella de 5 puntas"/>
          <p:cNvSpPr/>
          <p:nvPr/>
        </p:nvSpPr>
        <p:spPr>
          <a:xfrm>
            <a:off x="2123728" y="1052736"/>
            <a:ext cx="216024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Estrella de 5 puntas"/>
          <p:cNvSpPr/>
          <p:nvPr/>
        </p:nvSpPr>
        <p:spPr>
          <a:xfrm>
            <a:off x="1763688" y="188640"/>
            <a:ext cx="432048" cy="4766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9 Estrella de 5 puntas"/>
          <p:cNvSpPr/>
          <p:nvPr/>
        </p:nvSpPr>
        <p:spPr>
          <a:xfrm>
            <a:off x="2339752" y="0"/>
            <a:ext cx="288032" cy="3326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Estrella de 5 puntas"/>
          <p:cNvSpPr/>
          <p:nvPr/>
        </p:nvSpPr>
        <p:spPr>
          <a:xfrm>
            <a:off x="539552" y="0"/>
            <a:ext cx="360040" cy="3326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2" name="11 Imagen" descr="descarga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3698600"/>
            <a:ext cx="2304256" cy="2563890"/>
          </a:xfrm>
          <a:prstGeom prst="rect">
            <a:avLst/>
          </a:prstGeom>
        </p:spPr>
      </p:pic>
      <p:pic>
        <p:nvPicPr>
          <p:cNvPr id="13" name="12 Imagen" descr="Magica-00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3645024"/>
            <a:ext cx="3635896" cy="27269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>
                <a:latin typeface="Comic Sans MS" pitchFamily="66" charset="0"/>
              </a:rPr>
              <a:t>EVALUACIÓN Y </a:t>
            </a:r>
            <a:br>
              <a:rPr lang="es-CO" dirty="0" smtClean="0">
                <a:latin typeface="Comic Sans MS" pitchFamily="66" charset="0"/>
              </a:rPr>
            </a:br>
            <a:r>
              <a:rPr lang="es-CO" dirty="0" smtClean="0">
                <a:latin typeface="Comic Sans MS" pitchFamily="66" charset="0"/>
              </a:rPr>
              <a:t>PERFECCIONAMIENTO</a:t>
            </a:r>
            <a:endParaRPr lang="es-CO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dirty="0" smtClean="0">
                <a:latin typeface="Comic Sans MS" pitchFamily="66" charset="0"/>
              </a:rPr>
              <a:t>En esta etapa se revisara todo el producto logrado para proceder a corregirlo y perfeccionarlo.</a:t>
            </a:r>
            <a:endParaRPr lang="es-CO" dirty="0">
              <a:latin typeface="Comic Sans MS" pitchFamily="66" charset="0"/>
            </a:endParaRPr>
          </a:p>
        </p:txBody>
      </p:sp>
      <p:sp>
        <p:nvSpPr>
          <p:cNvPr id="4" name="3 Estrella de 5 puntas"/>
          <p:cNvSpPr/>
          <p:nvPr/>
        </p:nvSpPr>
        <p:spPr>
          <a:xfrm>
            <a:off x="539552" y="188640"/>
            <a:ext cx="720080" cy="7200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Estrella de 5 puntas"/>
          <p:cNvSpPr/>
          <p:nvPr/>
        </p:nvSpPr>
        <p:spPr>
          <a:xfrm>
            <a:off x="1043608" y="1124744"/>
            <a:ext cx="432048" cy="5040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5 Estrella de 5 puntas"/>
          <p:cNvSpPr/>
          <p:nvPr/>
        </p:nvSpPr>
        <p:spPr>
          <a:xfrm>
            <a:off x="1331640" y="548680"/>
            <a:ext cx="504056" cy="476672"/>
          </a:xfrm>
          <a:prstGeom prst="star5">
            <a:avLst>
              <a:gd name="adj" fmla="val 15774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Estrella de 5 puntas"/>
          <p:cNvSpPr/>
          <p:nvPr/>
        </p:nvSpPr>
        <p:spPr>
          <a:xfrm>
            <a:off x="0" y="98072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Estrella de 5 puntas"/>
          <p:cNvSpPr/>
          <p:nvPr/>
        </p:nvSpPr>
        <p:spPr>
          <a:xfrm>
            <a:off x="1403648" y="0"/>
            <a:ext cx="576064" cy="5040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9" name="8 Imagen" descr="descarga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3068960"/>
            <a:ext cx="3096344" cy="3096344"/>
          </a:xfrm>
          <a:prstGeom prst="rect">
            <a:avLst/>
          </a:prstGeom>
        </p:spPr>
      </p:pic>
      <p:pic>
        <p:nvPicPr>
          <p:cNvPr id="10" name="9 Imagen" descr="descarga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3429000"/>
            <a:ext cx="2993061" cy="24281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CO" dirty="0" smtClean="0">
                <a:latin typeface="Comic Sans MS" pitchFamily="66" charset="0"/>
              </a:rPr>
              <a:t>TRABAJO REALIZADO POR:</a:t>
            </a:r>
          </a:p>
          <a:p>
            <a:pPr algn="ctr">
              <a:buNone/>
            </a:pPr>
            <a:r>
              <a:rPr lang="es-CO" dirty="0" smtClean="0">
                <a:latin typeface="Comic Sans MS" pitchFamily="66" charset="0"/>
              </a:rPr>
              <a:t>SARAY MANUELA GRAJALES</a:t>
            </a:r>
          </a:p>
          <a:p>
            <a:pPr algn="ctr">
              <a:buNone/>
            </a:pPr>
            <a:endParaRPr lang="es-CO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s-CO" dirty="0" smtClean="0">
                <a:latin typeface="Comic Sans MS" pitchFamily="66" charset="0"/>
              </a:rPr>
              <a:t>PROYECTO TECNOLOGICO:</a:t>
            </a:r>
          </a:p>
          <a:p>
            <a:pPr algn="ctr">
              <a:buNone/>
            </a:pPr>
            <a:r>
              <a:rPr lang="es-CO" dirty="0" smtClean="0">
                <a:latin typeface="Comic Sans MS" pitchFamily="66" charset="0"/>
              </a:rPr>
              <a:t>CELULAR PARA INVIDENTES</a:t>
            </a:r>
          </a:p>
          <a:p>
            <a:pPr algn="ctr">
              <a:buNone/>
            </a:pPr>
            <a:endParaRPr lang="es-CO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s-CO" dirty="0" smtClean="0">
                <a:latin typeface="Comic Sans MS" pitchFamily="66" charset="0"/>
              </a:rPr>
              <a:t>MATERIA:</a:t>
            </a:r>
          </a:p>
          <a:p>
            <a:pPr algn="ctr">
              <a:buNone/>
            </a:pPr>
            <a:r>
              <a:rPr lang="es-CO" dirty="0" smtClean="0">
                <a:latin typeface="Comic Sans MS" pitchFamily="66" charset="0"/>
              </a:rPr>
              <a:t>TECNOLOGÍA</a:t>
            </a:r>
          </a:p>
          <a:p>
            <a:pPr algn="ctr">
              <a:buNone/>
            </a:pPr>
            <a:endParaRPr lang="es-CO" dirty="0" smtClean="0">
              <a:latin typeface="Comic Sans MS" pitchFamily="66" charset="0"/>
            </a:endParaRPr>
          </a:p>
          <a:p>
            <a:pPr algn="ctr">
              <a:buNone/>
            </a:pPr>
            <a:endParaRPr lang="es-CO" dirty="0"/>
          </a:p>
        </p:txBody>
      </p:sp>
      <p:sp>
        <p:nvSpPr>
          <p:cNvPr id="4" name="3 Estrella de 5 puntas"/>
          <p:cNvSpPr/>
          <p:nvPr/>
        </p:nvSpPr>
        <p:spPr>
          <a:xfrm>
            <a:off x="467544" y="404664"/>
            <a:ext cx="1224136" cy="11521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Estrella de 5 puntas"/>
          <p:cNvSpPr/>
          <p:nvPr/>
        </p:nvSpPr>
        <p:spPr>
          <a:xfrm>
            <a:off x="2051720" y="332656"/>
            <a:ext cx="648072" cy="7200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5 Estrella de 5 puntas"/>
          <p:cNvSpPr/>
          <p:nvPr/>
        </p:nvSpPr>
        <p:spPr>
          <a:xfrm>
            <a:off x="1331640" y="0"/>
            <a:ext cx="504056" cy="4766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Estrella de 5 puntas"/>
          <p:cNvSpPr/>
          <p:nvPr/>
        </p:nvSpPr>
        <p:spPr>
          <a:xfrm rot="20603492">
            <a:off x="2941571" y="-26465"/>
            <a:ext cx="1728192" cy="144016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Estrella de 5 puntas"/>
          <p:cNvSpPr/>
          <p:nvPr/>
        </p:nvSpPr>
        <p:spPr>
          <a:xfrm>
            <a:off x="827584" y="1700808"/>
            <a:ext cx="576064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Estrella de 5 puntas"/>
          <p:cNvSpPr/>
          <p:nvPr/>
        </p:nvSpPr>
        <p:spPr>
          <a:xfrm>
            <a:off x="0" y="1844824"/>
            <a:ext cx="792088" cy="84239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9 Estrella de 5 puntas"/>
          <p:cNvSpPr/>
          <p:nvPr/>
        </p:nvSpPr>
        <p:spPr>
          <a:xfrm>
            <a:off x="1691680" y="980728"/>
            <a:ext cx="360040" cy="432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110</TotalTime>
  <Words>196</Words>
  <Application>Microsoft Office PowerPoint</Application>
  <PresentationFormat>Presentación en pantalla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Vértice</vt:lpstr>
      <vt:lpstr>FASES DEL PROYECTO DEL TENOLOGICO </vt:lpstr>
      <vt:lpstr>DETECTAR LA OPORTUNIDAD.</vt:lpstr>
      <vt:lpstr>DISEÑO</vt:lpstr>
      <vt:lpstr>ORGANIZACIÓN Y GESTION </vt:lpstr>
      <vt:lpstr>EJECUCIÓN </vt:lpstr>
      <vt:lpstr>EVALUACIÓN Y  PERFECCIONAMIENTO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FASES DEL PROYECTO DEL TENOLOGICO</dc:title>
  <dc:creator>famila</dc:creator>
  <cp:lastModifiedBy>Usuario de Windows</cp:lastModifiedBy>
  <cp:revision>12</cp:revision>
  <dcterms:created xsi:type="dcterms:W3CDTF">2013-11-14T22:57:22Z</dcterms:created>
  <dcterms:modified xsi:type="dcterms:W3CDTF">2013-11-15T11:52:13Z</dcterms:modified>
</cp:coreProperties>
</file>